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9144000" cy="6858000"/>
  <p:defaultTextStyle>
    <a:defPPr>
      <a:defRPr lang="es-ES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4" d="100"/>
          <a:sy n="14" d="100"/>
        </p:scale>
        <p:origin x="205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2A4B5-5253-4020-86AC-616E9A9F3CCB}" type="datetimeFigureOut">
              <a:rPr lang="es-ES" smtClean="0"/>
              <a:t>26/11/2018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42C37-71F2-4974-A280-34EEC96F787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9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42C37-71F2-4974-A280-34EEC96F787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1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44998-A7EE-485A-97AC-77C197293DBA}" type="datetime1">
              <a:rPr lang="es-ES" smtClean="0"/>
              <a:t>26/11/2018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8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0A85-6F24-495C-959D-04A4ED41D94C}" type="datetime1">
              <a:rPr lang="es-ES" smtClean="0"/>
              <a:t>26/11/2018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36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40A9-82E0-4437-B6B0-F4D39F17DA5A}" type="datetime1">
              <a:rPr lang="es-ES" smtClean="0"/>
              <a:t>26/11/2018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86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ABBD9-B497-4D68-B396-4A213C1805A6}" type="datetime1">
              <a:rPr lang="es-ES" smtClean="0"/>
              <a:t>26/11/2018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78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93AB-4F2A-4354-8FA2-CBA1DED72906}" type="datetime1">
              <a:rPr lang="es-ES" smtClean="0"/>
              <a:t>26/11/2018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166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A8F2-3F34-4E8C-9D31-3FA6AF35F995}" type="datetime1">
              <a:rPr lang="es-ES" smtClean="0"/>
              <a:t>26/11/2018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5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2FB4A-C155-4CF3-8264-77F32E9589FA}" type="datetime1">
              <a:rPr lang="es-ES" smtClean="0"/>
              <a:t>26/11/2018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23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8DA8-DC7D-444D-9DB7-58B2EABC4746}" type="datetime1">
              <a:rPr lang="es-ES" smtClean="0"/>
              <a:t>26/11/2018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43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7590-AC30-467A-8DD8-C1EBA68BBB34}" type="datetime1">
              <a:rPr lang="es-ES" smtClean="0"/>
              <a:t>26/11/2018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939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180A-A7D5-4C36-B82F-8403CBF909A9}" type="datetime1">
              <a:rPr lang="es-ES" smtClean="0"/>
              <a:t>26/11/2018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38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5AF5-0958-4FFD-BBB1-C5F3812D96FE}" type="datetime1">
              <a:rPr lang="es-ES" smtClean="0"/>
              <a:t>26/11/2018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18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4C072-5C57-44A8-8FA2-62B43DE62676}" type="datetime1">
              <a:rPr lang="es-ES" smtClean="0"/>
              <a:t>26/11/2018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67A3-097D-42A0-A7DE-A56FC210C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43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26254" y="5096301"/>
            <a:ext cx="19346779" cy="4436092"/>
          </a:xfrm>
        </p:spPr>
        <p:txBody>
          <a:bodyPr>
            <a:normAutofit/>
          </a:bodyPr>
          <a:lstStyle/>
          <a:p>
            <a:r>
              <a:rPr lang="es-ES" sz="1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DEL PROYECTO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Integrantes del equipo </a:t>
            </a:r>
            <a:br>
              <a:rPr lang="es-ES" sz="8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8000" dirty="0" smtClean="0"/>
              <a:t>(4 máximo)</a:t>
            </a:r>
            <a:endParaRPr lang="es-ES" sz="8000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32399288" cy="402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EXPOSICIÓN DE PROYECTO AULA</a:t>
            </a:r>
          </a:p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ACADEMIA DE SISTEMAS DIGITALES T. V. </a:t>
            </a:r>
          </a:p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DICIEMBRE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Resultado de imagen para CECY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263" y="4581280"/>
            <a:ext cx="3739935" cy="588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redondeado 10"/>
          <p:cNvSpPr/>
          <p:nvPr/>
        </p:nvSpPr>
        <p:spPr>
          <a:xfrm>
            <a:off x="1248057" y="11020926"/>
            <a:ext cx="13430469" cy="880711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Resumen y </a:t>
            </a:r>
            <a:r>
              <a:rPr lang="es-E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es-E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15785432" y="11020926"/>
            <a:ext cx="15207915" cy="4764506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endParaRPr lang="es-E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1248057" y="20742442"/>
            <a:ext cx="13430469" cy="818147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endParaRPr lang="es-E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1248057" y="30175200"/>
            <a:ext cx="13430469" cy="8662737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Métodos y Materiales</a:t>
            </a:r>
          </a:p>
          <a:p>
            <a:endParaRPr lang="es-E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5785432" y="17433758"/>
            <a:ext cx="15207915" cy="1047950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Diagramas, imágenes y/o fotos</a:t>
            </a:r>
          </a:p>
          <a:p>
            <a:pPr algn="ctr"/>
            <a:r>
              <a:rPr lang="es-ES" dirty="0" smtClean="0"/>
              <a:t>Del proyecto</a:t>
            </a:r>
            <a:endParaRPr lang="es-ES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15785432" y="29561589"/>
            <a:ext cx="15207915" cy="417495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15785431" y="34554695"/>
            <a:ext cx="15207915" cy="428324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Referencias Bibliográficas y electrónicas en </a:t>
            </a:r>
          </a:p>
          <a:p>
            <a:r>
              <a:rPr lang="es-E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Norma APA</a:t>
            </a:r>
          </a:p>
          <a:p>
            <a:endParaRPr lang="es-E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9397108"/>
            <a:ext cx="32404050" cy="379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148.204.232.44/images/s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8841" y="4581278"/>
            <a:ext cx="5466139" cy="546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332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42</Words>
  <Application>Microsoft Office PowerPoint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NOMBRE DEL PROYECTO Integrantes del equipo  (4 máximo)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PROYECTO</dc:title>
  <dc:creator>CECYT1</dc:creator>
  <cp:lastModifiedBy>SD TV</cp:lastModifiedBy>
  <cp:revision>7</cp:revision>
  <dcterms:created xsi:type="dcterms:W3CDTF">2017-05-23T23:41:49Z</dcterms:created>
  <dcterms:modified xsi:type="dcterms:W3CDTF">2018-11-27T02:30:38Z</dcterms:modified>
</cp:coreProperties>
</file>